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uno.com/song/4bad3461-8937-48a5-a55f-3b7a5c069083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ChatGPT와 SUNO로 만든 시와 노래: 창작의 새로운지평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                                                                                  </a:t>
            </a:r>
            <a:pPr indent="0" marL="0">
              <a:lnSpc>
                <a:spcPts val="3000"/>
              </a:lnSpc>
              <a:buNone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    </a:t>
            </a:r>
            <a:pPr indent="0" marL="0">
              <a:lnSpc>
                <a:spcPts val="3000"/>
              </a:lnSpc>
              <a:buNone/>
            </a:pPr>
            <a:r>
              <a:rPr lang="en-US" sz="1850" b="1" spc="-38" kern="0" dirty="0">
                <a:solidFill>
                  <a:srgbClr val="B05EF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김재홍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1051988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인공지능, 예술을 만나다: 기술과 창의성의 융합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기술의 확장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AI는 예술가들에게 새로운 도구와 영감을 제공하여, 창의성의 한계를 확장합니다.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융합의 시너지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기술과 예술의 융합은 이전에는 상상할 수 없었던 새로운 형태의 예술 작품을 탄생시킵니다.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창작의 민주화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도구는 예술 창작의 문턱을 낮추고, 더 많은 사람들이 창작에 참여할 수 있도록 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104" y="652820"/>
            <a:ext cx="748379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spc="-88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ChatGPT로 시 쓰기: 프롬프트 설계와 창작 과정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04" y="2403515"/>
            <a:ext cx="1185863" cy="17243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71725" y="2640687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프롬프트 설계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371725" y="3131820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ChatGPT에게 창의적인 시를 생성하도록 유도하기 위해 명확하고 구체적인 프롬프트를 설계합니다.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04" y="4127897"/>
            <a:ext cx="1185863" cy="17243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71725" y="4365069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창작 과정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371725" y="4856202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ChatGPT가 생성한 텍스트를 검토하고 수정하여 예술적 깊이와 감성을 더합니다.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04" y="5852279"/>
            <a:ext cx="1185863" cy="17243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71725" y="6089452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반복과 개선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371725" y="6580584"/>
            <a:ext cx="5942171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프롬프트와 텍스트를 반복적으로 수정하고 개선하여 원하는 시적 결과물을 얻습니다.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9776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SUNO로 음악 만들기: AI 작곡의 가능성과 한계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3397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2509" y="3334226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2339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 작곡의 가능성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729514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SUNO는 간단한 텍스트 설명만으로 다양한 장르의 음악을 빠르게 생성할 수 있습니다.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23397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6443" y="3334226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2339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 작곡의 한계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729514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SUNO는 인간 작곡가의 섬세한 감정과 창의성을 완벽하게 모방하는 데는 한계가 있습니다.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77012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2509" y="587037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7701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인간-AI 협업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265664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SUNO가 생성한 음악을 인간 작곡가가 수정하고 편곡하여 완성도를 높일 수 있습니다.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703302"/>
            <a:ext cx="1263538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spc="-81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작품 소개: ChatGPT의 시와 SUNO의 음악 콜라보 결과물 시연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66882" y="1785818"/>
            <a:ext cx="1309663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ChatGPT로 창작된 시를 가사로 하여 SUNO로 작곡한 음악을 결합하여 만든 콜라보 작품을 시연합니다. 시와 음악의 조화가 만들어내는 감동적인 경험을 선사합니다.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2102882" y="4670108"/>
            <a:ext cx="2676168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chat gpt를 활용해 시 창작</a:t>
            </a:r>
            <a:endParaRPr lang="en-US" sz="20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7200" y="2733318"/>
            <a:ext cx="4195882" cy="41958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99832" y="4359533"/>
            <a:ext cx="136922" cy="438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50"/>
              </a:lnSpc>
              <a:buNone/>
            </a:pPr>
            <a:r>
              <a:rPr lang="en-US" sz="2150" spc="-4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741694" y="3539014"/>
            <a:ext cx="336208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suno를 활용해 음악 작곡 및 결합</a:t>
            </a:r>
            <a:endParaRPr lang="en-US" sz="20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200" y="2733318"/>
            <a:ext cx="4195882" cy="41958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88583" y="3485495"/>
            <a:ext cx="136922" cy="438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50"/>
              </a:lnSpc>
              <a:buNone/>
            </a:pPr>
            <a:r>
              <a:rPr lang="en-US" sz="2150" spc="-4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9741694" y="5801201"/>
            <a:ext cx="2577941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결과물 확인 및 수정</a:t>
            </a:r>
            <a:endParaRPr lang="en-US" sz="20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200" y="2733318"/>
            <a:ext cx="4195882" cy="41958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751266" y="5991165"/>
            <a:ext cx="136922" cy="438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50"/>
              </a:lnSpc>
              <a:buNone/>
            </a:pPr>
            <a:r>
              <a:rPr lang="en-US" sz="2150" spc="-4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766882" y="7175659"/>
            <a:ext cx="130966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이 작품은 인공지능과 인간의 협업이 만들어낼 수 있는 예술적 가능성을 보여줍니다.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5282" y="454819"/>
            <a:ext cx="4070271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B05EF1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Chat gpt를 이용한 시(가사) 창작</a:t>
            </a:r>
            <a:endParaRPr lang="en-US" sz="2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209" y="1029891"/>
            <a:ext cx="5137309" cy="47509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65282" y="5966817"/>
            <a:ext cx="7986236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6065282" y="6479381"/>
            <a:ext cx="3891915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00"/>
              </a:lnSpc>
              <a:buNone/>
            </a:pPr>
            <a:endParaRPr lang="en-US" sz="3050" dirty="0"/>
          </a:p>
        </p:txBody>
      </p:sp>
      <p:sp>
        <p:nvSpPr>
          <p:cNvPr id="7" name="Text 3"/>
          <p:cNvSpPr/>
          <p:nvPr/>
        </p:nvSpPr>
        <p:spPr>
          <a:xfrm>
            <a:off x="6065282" y="7362706"/>
            <a:ext cx="3791426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10267712" y="7362706"/>
            <a:ext cx="3791426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067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63654" y="521494"/>
            <a:ext cx="4794052" cy="446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b="1" spc="-56" kern="0" dirty="0">
                <a:solidFill>
                  <a:srgbClr val="B05EF1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SUNO를 이용한 음악 작곡 및 결합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63654" y="1351478"/>
            <a:ext cx="31163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4250293" y="1351478"/>
            <a:ext cx="9723953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293" y="1868091"/>
            <a:ext cx="2984659" cy="56278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1886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결과물!</a:t>
            </a:r>
            <a:endParaRPr lang="en-US" sz="4400" dirty="0"/>
          </a:p>
        </p:txBody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501628"/>
            <a:ext cx="12954952" cy="24089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2025-02-21T07:22:51Z</dcterms:created>
  <dcterms:modified xsi:type="dcterms:W3CDTF">2025-02-21T07:22:51Z</dcterms:modified>
</cp:coreProperties>
</file>